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832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552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772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835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168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1934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59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853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250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367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86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B3A9C-7967-43B4-B02C-F96BB2D92EFB}" type="datetimeFigureOut">
              <a:rPr lang="en-US" smtClean="0"/>
              <a:pPr/>
              <a:t>2/15/2019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883B7-C96C-4F40-8BB0-995CB7DF3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849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762999" cy="62484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  <a:t>CAKE AND PIE AUCTION!</a:t>
            </a:r>
            <a:br>
              <a:rPr lang="en-US" b="1" dirty="0">
                <a:latin typeface="Britannic Bold" panose="020B0903060703020204" pitchFamily="34" charset="0"/>
                <a:cs typeface="Aharoni" panose="02010803020104030203" pitchFamily="2" charset="-79"/>
              </a:rPr>
            </a:br>
            <a:r>
              <a:rPr lang="en-US" dirty="0"/>
              <a:t>April </a:t>
            </a:r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/>
              <a:t/>
            </a:r>
            <a:br>
              <a:rPr lang="en-US" dirty="0"/>
            </a:br>
            <a:r>
              <a:rPr lang="en-US" sz="2700" dirty="0"/>
              <a:t>(save the date!!)</a:t>
            </a:r>
            <a:br>
              <a:rPr lang="en-US" sz="2700" dirty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4000" dirty="0"/>
              <a:t>Look up those special recipes!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Start planning those amazing decorating ideas!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Show your skills and help the youth have a successful </a:t>
            </a:r>
            <a:r>
              <a:rPr lang="en-US" sz="4000" dirty="0" smtClean="0"/>
              <a:t>Chattanooga mission </a:t>
            </a:r>
            <a:r>
              <a:rPr lang="en-US" sz="4000" dirty="0"/>
              <a:t>trip.</a:t>
            </a:r>
            <a:br>
              <a:rPr lang="en-US" sz="4000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More specific information will be available closer to April </a:t>
            </a:r>
            <a:r>
              <a:rPr lang="en-US" sz="2400" dirty="0" smtClean="0"/>
              <a:t>14</a:t>
            </a:r>
            <a:r>
              <a:rPr lang="en-US" sz="2400" baseline="30000" dirty="0" smtClean="0"/>
              <a:t>th</a:t>
            </a:r>
            <a:endParaRPr lang="en-US" sz="2400" baseline="30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04800"/>
            <a:ext cx="1433253" cy="16429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60871" y="5486400"/>
            <a:ext cx="1083129" cy="11549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6599" y="535005"/>
            <a:ext cx="1768929" cy="142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4428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CAKE AND PIE AUCTION! April 14th (save the date!!)  Look up those special recipes!  Start planning those amazing decorating ideas!  Show your skills and help the youth have a successful Chattanooga mission trip.  More specific information will be available closer to April 14th</vt:lpstr>
    </vt:vector>
  </TitlesOfParts>
  <Company>S.C. Johnson and Son,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CAKE AND PIE AUCTION! March 20th  Look up those special recipes! Get out those decorating ideas! Show your skills and help the youth have a successful Pine Ridge trip.  More specific will be available closer to March 20th</dc:title>
  <dc:creator>SC Johnson</dc:creator>
  <cp:lastModifiedBy>Dawn Jacobson</cp:lastModifiedBy>
  <cp:revision>10</cp:revision>
  <dcterms:created xsi:type="dcterms:W3CDTF">2016-02-18T14:26:43Z</dcterms:created>
  <dcterms:modified xsi:type="dcterms:W3CDTF">2019-02-15T20:04:27Z</dcterms:modified>
</cp:coreProperties>
</file>